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53E6-CE42-48A3-8178-7C069BCA2D8E}" type="datetimeFigureOut">
              <a:rPr lang="en-US" smtClean="0"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916B-FF98-480A-A98C-B5A4DBBC02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53E6-CE42-48A3-8178-7C069BCA2D8E}" type="datetimeFigureOut">
              <a:rPr lang="en-US" smtClean="0"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916B-FF98-480A-A98C-B5A4DBBC02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53E6-CE42-48A3-8178-7C069BCA2D8E}" type="datetimeFigureOut">
              <a:rPr lang="en-US" smtClean="0"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916B-FF98-480A-A98C-B5A4DBBC02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53E6-CE42-48A3-8178-7C069BCA2D8E}" type="datetimeFigureOut">
              <a:rPr lang="en-US" smtClean="0"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916B-FF98-480A-A98C-B5A4DBBC02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53E6-CE42-48A3-8178-7C069BCA2D8E}" type="datetimeFigureOut">
              <a:rPr lang="en-US" smtClean="0"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916B-FF98-480A-A98C-B5A4DBBC02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53E6-CE42-48A3-8178-7C069BCA2D8E}" type="datetimeFigureOut">
              <a:rPr lang="en-US" smtClean="0"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916B-FF98-480A-A98C-B5A4DBBC02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53E6-CE42-48A3-8178-7C069BCA2D8E}" type="datetimeFigureOut">
              <a:rPr lang="en-US" smtClean="0"/>
              <a:t>4/28/2010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916B-FF98-480A-A98C-B5A4DBBC02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53E6-CE42-48A3-8178-7C069BCA2D8E}" type="datetimeFigureOut">
              <a:rPr lang="en-US" smtClean="0"/>
              <a:t>4/28/2010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916B-FF98-480A-A98C-B5A4DBBC02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53E6-CE42-48A3-8178-7C069BCA2D8E}" type="datetimeFigureOut">
              <a:rPr lang="en-US" smtClean="0"/>
              <a:t>4/28/2010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916B-FF98-480A-A98C-B5A4DBBC02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53E6-CE42-48A3-8178-7C069BCA2D8E}" type="datetimeFigureOut">
              <a:rPr lang="en-US" smtClean="0"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916B-FF98-480A-A98C-B5A4DBBC02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53E6-CE42-48A3-8178-7C069BCA2D8E}" type="datetimeFigureOut">
              <a:rPr lang="en-US" smtClean="0"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916B-FF98-480A-A98C-B5A4DBBC02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753E6-CE42-48A3-8178-7C069BCA2D8E}" type="datetimeFigureOut">
              <a:rPr lang="en-US" smtClean="0"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C916B-FF98-480A-A98C-B5A4DBBC02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clker.com/clipart-10571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clker.com/clipart-16397.html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1600200"/>
            <a:ext cx="5638800" cy="1470025"/>
          </a:xfrm>
        </p:spPr>
        <p:txBody>
          <a:bodyPr/>
          <a:lstStyle/>
          <a:p>
            <a:r>
              <a:rPr lang="en-US" dirty="0" smtClean="0"/>
              <a:t>The Adventures of </a:t>
            </a:r>
            <a:br>
              <a:rPr lang="en-US" dirty="0" smtClean="0"/>
            </a:br>
            <a:r>
              <a:rPr lang="en-US" dirty="0" smtClean="0"/>
              <a:t>“_______________”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3733800"/>
            <a:ext cx="7010400" cy="2514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Starring: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and introducing </a:t>
            </a:r>
            <a:r>
              <a:rPr lang="en-US" dirty="0" smtClean="0">
                <a:solidFill>
                  <a:schemeClr val="tx1"/>
                </a:solidFill>
              </a:rPr>
              <a:t>________________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 and </a:t>
            </a:r>
            <a:r>
              <a:rPr lang="en-US" dirty="0" smtClean="0">
                <a:solidFill>
                  <a:schemeClr val="tx1"/>
                </a:solidFill>
              </a:rPr>
              <a:t>_______________________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609600"/>
            <a:ext cx="3962400" cy="5867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#8 – The Waste Leaves the __________________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Cast Photos:</a:t>
            </a:r>
            <a:endParaRPr lang="en-US" sz="3200" b="1" dirty="0"/>
          </a:p>
        </p:txBody>
      </p:sp>
      <p:pic>
        <p:nvPicPr>
          <p:cNvPr id="1028" name="Picture 4" descr="Water Drop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43438" y="-26052463"/>
            <a:ext cx="1914525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#1 – The Things a _______________ Needs!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#2 – Entering the _____________ Cell</a:t>
            </a:r>
            <a:endParaRPr lang="en-US" sz="2800" b="1" dirty="0"/>
          </a:p>
        </p:txBody>
      </p:sp>
      <p:pic>
        <p:nvPicPr>
          <p:cNvPr id="5" name="Picture 2" descr="http://www.jimmyjanesays.com/sketchblog/plant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914400"/>
            <a:ext cx="38100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#3 – Headed Toward the ___________________</a:t>
            </a:r>
            <a:endParaRPr lang="en-US" sz="2800" b="1" dirty="0"/>
          </a:p>
        </p:txBody>
      </p:sp>
      <p:pic>
        <p:nvPicPr>
          <p:cNvPr id="7170" name="Picture 2" descr="Torisan Chloroplast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43438" y="-26052463"/>
            <a:ext cx="2857500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#4 – The Amazing Change Begins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8200" y="2286000"/>
            <a:ext cx="7162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Yea!</a:t>
            </a:r>
            <a:br>
              <a:rPr lang="en-US" sz="4400" b="1" dirty="0" smtClean="0">
                <a:solidFill>
                  <a:srgbClr val="FF0000"/>
                </a:solidFill>
              </a:rPr>
            </a:br>
            <a:r>
              <a:rPr lang="en-US" sz="4400" b="1" dirty="0" smtClean="0">
                <a:solidFill>
                  <a:srgbClr val="FF0000"/>
                </a:solidFill>
              </a:rPr>
              <a:t>_____________ is made!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#5 – ______________________ Does It Again!</a:t>
            </a:r>
            <a:endParaRPr lang="en-US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0" y="53340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___________________ now has __________ that it can use later for cellular respiration !   </a:t>
            </a:r>
          </a:p>
          <a:p>
            <a:pPr algn="ctr"/>
            <a:r>
              <a:rPr lang="en-US" sz="2400" b="1" dirty="0" smtClean="0"/>
              <a:t>Yea, _______________________, thank you!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#6 – Waste is Made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#7 – Leaving the Cell</a:t>
            </a:r>
            <a:endParaRPr lang="en-US" sz="2800" b="1" dirty="0"/>
          </a:p>
        </p:txBody>
      </p:sp>
      <p:pic>
        <p:nvPicPr>
          <p:cNvPr id="13" name="Picture 2" descr="http://www.jimmyjanesays.com/sketchblog/plant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914400"/>
            <a:ext cx="38100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102</Words>
  <Application>Microsoft Office PowerPoint</Application>
  <PresentationFormat>On-screen Show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Adventures of  “_______________”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Adventures of  “_______________”</dc:title>
  <dc:creator>Kavanagh Jean</dc:creator>
  <cp:lastModifiedBy>Kavanagh Jean</cp:lastModifiedBy>
  <cp:revision>1</cp:revision>
  <dcterms:created xsi:type="dcterms:W3CDTF">2010-04-28T20:30:26Z</dcterms:created>
  <dcterms:modified xsi:type="dcterms:W3CDTF">2010-04-28T20:33:45Z</dcterms:modified>
</cp:coreProperties>
</file>